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1" r:id="rId3"/>
    <p:sldId id="267" r:id="rId4"/>
    <p:sldId id="270" r:id="rId5"/>
    <p:sldId id="261" r:id="rId6"/>
    <p:sldId id="266" r:id="rId7"/>
    <p:sldId id="262" r:id="rId8"/>
    <p:sldId id="259" r:id="rId9"/>
    <p:sldId id="268" r:id="rId10"/>
    <p:sldId id="263" r:id="rId11"/>
    <p:sldId id="265" r:id="rId12"/>
    <p:sldId id="260" r:id="rId13"/>
    <p:sldId id="269" r:id="rId14"/>
    <p:sldId id="264" r:id="rId15"/>
    <p:sldId id="272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329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FA5BCC-D847-4005-9E4C-C2616C84A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2133D8-E2AB-4A40-A783-0BCE5B10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D9840E-6D21-455E-9C3A-125F6040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D05C44-248B-4A12-ABA8-88EDF872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0F624D-0C61-4E2A-A7F2-FA8E54D3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8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D1212E-68C0-4B1F-B303-B789A058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4701D7E-C0EA-4933-9260-CABBE89F1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2A0510-B334-4DCB-B68C-1EA8AE58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534344-DA2B-48A3-9B6E-2C3AC403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37EEE5-5C9E-4979-A274-E594327B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7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8055970-5A61-4C32-898D-B5F983492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F845249-FC8B-48D4-A203-A74DB77E7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F7175D-467C-4752-BB46-1DA9777D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CAAAD8-FD86-42FC-9C9A-71CCFC07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1E27C0-3252-4B11-ABBE-3289F10B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6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C39C1-01D4-415F-A412-F70182AC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472AE3-E4EA-414F-9EBB-C01A42337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30DEFC-B24D-4D30-BE49-6841226F4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F9658E-74D4-4E11-9478-74E3953B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672C04-BE21-41A7-A620-FCBD31B9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7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70B582-9170-4087-A5D5-CFF815F5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3F65974-9A74-458C-AC31-0E0025B99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04C54F-F3D0-4A5C-9BC2-890B93AB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7C6F1F-23BD-4CF6-8154-94DA2B31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2D6EEE-E38F-4CD1-86FB-5C9EE7B8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9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983B99-10EE-49C9-BE74-64FF0DA7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042846-20D3-4FAB-8C33-2437CC099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E1F797A-A282-4328-8F86-D93279384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FB67D79-8580-4A55-BAFB-672FAEA6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74F940-D200-428A-A355-8D27A066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B3DA86-69A6-46A1-BFC7-077295CB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1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E3426-4C0B-4D84-9316-EE5721EC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28C561-3432-4ABC-8D90-96586E64C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EC4795-241C-487B-A4BE-2A1A46C83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8AC1E0B-6AEF-49C4-8348-3CB18717F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711B599-859C-4E3C-AAF1-F0BF3649D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1107691-D7EE-46E1-9FC4-11B8396F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4D62C69-50A1-49E5-AF60-721C5F01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C017A53-1632-4AF0-8509-32B06419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0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240574-FA26-41F8-B9F1-47731C527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3CCA260-4753-44E2-9231-DEE74962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49411BD-44E6-44D6-9D1A-9A442B8F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243F66-C894-429D-915A-C602DE20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8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2EC951E-5A01-47E3-B03B-DAE8CFE6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8E92BD7-8587-4054-A76E-10AC8ADE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C90914A-1C39-41D0-BC0E-CD3C3D29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0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4812D8-EFD8-4571-B060-05A4B201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1AC910-E6F9-4D96-93BD-932C4045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CBCA790-481A-4D0D-88F3-23943E535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480DF1-F7DE-4AB4-91BD-40B96113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C3E69B-C62B-4968-85EC-913B0285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1CDD79-6EA0-4760-BDE7-F199DEFB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7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0C899A-6938-4D44-AAC8-F867D142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790BE76-8F1A-468F-9353-0C9C02E86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4C3668D-4039-42C2-8282-864E3FA58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628B29-418F-4EF2-A966-02BB7122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86ABBF-063C-4CF8-B22C-37904C92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9B6684-F4A7-4B76-94B4-32FE4946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1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8111EA9-DEB5-4959-B25E-ECEB4420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0A32060-E6CF-4C7A-84BB-D3FD98B3D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B48579-9801-4DFC-BEEE-EE8CD1F97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A85B0-567C-424B-B9C5-C80B8419BF52}" type="datetimeFigureOut">
              <a:rPr lang="pl-PL" smtClean="0"/>
              <a:t>2026-04-22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2D9852-B8A9-4171-AEE3-3FA517BDC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F9424C-C749-4BC2-815D-7688C03A8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74A8A-DD2B-4738-AA1C-CA60832FA1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60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D7C9E6CB-78BC-FD6C-1143-5E5275C0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r="9621" b="1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9A1399-9567-C5EC-3513-AB0A89CAD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r="4238" b="-1"/>
          <a:stretch>
            <a:fillRect/>
          </a:stretch>
        </p:blipFill>
        <p:spPr>
          <a:xfrm>
            <a:off x="-1" y="0"/>
            <a:ext cx="12192000" cy="68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99BC5E0-B351-1BB3-5CA4-86879C0CD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3" b="515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411001-49C7-5EA9-5761-4ABD7B93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C32B0D2-D78F-E4B0-1CF5-D69AFFBBF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3B8FE7-4DED-7FA2-8025-4B5D47BA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485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CDE4E3-C0A4-A86C-6F98-E17F0CF931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35" y="643467"/>
            <a:ext cx="39693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23" y="643467"/>
            <a:ext cx="4049697" cy="55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51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3" name="Rectangle 5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ED5616-E8FF-D02F-1CE7-54708EDB3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4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1674EDA-8769-3F92-3776-4C027B0B2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C4B3A8-F324-5A85-C4A4-AECED7CF7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48C3DA2-6176-16CD-A6C8-E1568CB3F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2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0FE37E-0CE0-6BF4-89E3-A23FE0C2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F362342-EB4D-0E3B-7277-6CE914DDC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7710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630C7DC-259F-E690-A331-245A6E415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2"/>
            <a:ext cx="12179754" cy="68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D2C9C3D-D6CB-278B-9F4E-65D65DA8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8" b="734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Office PowerPoint</Application>
  <PresentationFormat>Panoramiczny</PresentationFormat>
  <Paragraphs>0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Nazwa ronda</dc:title>
  <dc:creator>Tomasz Mikołajczyk</dc:creator>
  <cp:lastModifiedBy>Anna Mikołajczyk</cp:lastModifiedBy>
  <cp:revision>19</cp:revision>
  <dcterms:created xsi:type="dcterms:W3CDTF">2025-02-09T18:35:18Z</dcterms:created>
  <dcterms:modified xsi:type="dcterms:W3CDTF">2026-04-22T12:47:17Z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2025-10-22T16:47:06Z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de5063a9-169a-456b-bbac-8a11eb1ce80f</vt:lpwstr>
  </property>
  <property fmtid="{D5CDD505-2E9C-101B-9397-08002B2CF9AE}" pid="7" name="MSIP_Label_defa4170-0d19-0005-0004-bc88714345d2_ActionId">
    <vt:lpwstr>0845f16a-caac-4030-a557-32d1ba40d855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